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9821" autoAdjust="0"/>
  </p:normalViewPr>
  <p:slideViewPr>
    <p:cSldViewPr>
      <p:cViewPr varScale="1">
        <p:scale>
          <a:sx n="92" d="100"/>
          <a:sy n="92" d="100"/>
        </p:scale>
        <p:origin x="-672" y="-10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23.12.2021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23.12.2021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23.12.2021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23.12.2021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6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en-US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35822841"/>
              </p:ext>
            </p:extLst>
          </p:nvPr>
        </p:nvGraphicFramePr>
        <p:xfrm>
          <a:off x="1071538" y="785801"/>
          <a:ext cx="7000924" cy="3530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0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3429024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«Откуда пришли слова»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«Балалар бакчасында милли бердәмлекне тәрбияләүдә туган телнең әһәмияте»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28596" y="214296"/>
            <a:ext cx="8075240" cy="3495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МАДОУ «Детский сад №298 комбинированного вида»</a:t>
            </a:r>
            <a:endParaRPr kumimoji="0" lang="ru-RU" sz="6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Гульнара\Downloads\IMG-20211222-WA0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500180"/>
            <a:ext cx="1428760" cy="1905013"/>
          </a:xfrm>
          <a:prstGeom prst="rect">
            <a:avLst/>
          </a:prstGeom>
          <a:noFill/>
        </p:spPr>
      </p:pic>
      <p:pic>
        <p:nvPicPr>
          <p:cNvPr id="1027" name="Picture 3" descr="C:\Users\Гульнара\Downloads\IMG-20211215-WA0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3357568"/>
            <a:ext cx="2047889" cy="1535917"/>
          </a:xfrm>
          <a:prstGeom prst="rect">
            <a:avLst/>
          </a:prstGeom>
          <a:noFill/>
        </p:spPr>
      </p:pic>
      <p:pic>
        <p:nvPicPr>
          <p:cNvPr id="4" name="Picture 4" descr="C:\Users\Гульнара\Downloads\IMG-20211222-WA00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48" y="3071816"/>
            <a:ext cx="1339449" cy="1785932"/>
          </a:xfrm>
          <a:prstGeom prst="rect">
            <a:avLst/>
          </a:prstGeom>
          <a:noFill/>
        </p:spPr>
      </p:pic>
      <p:pic>
        <p:nvPicPr>
          <p:cNvPr id="1029" name="Picture 5" descr="C:\Users\Гульнара\Downloads\IMG-20211214-WA0014.jpg"/>
          <p:cNvPicPr>
            <a:picLocks noChangeAspect="1" noChangeArrowheads="1"/>
          </p:cNvPicPr>
          <p:nvPr/>
        </p:nvPicPr>
        <p:blipFill>
          <a:blip r:embed="rId6" cstate="print"/>
          <a:srcRect t="14120" r="44757"/>
          <a:stretch>
            <a:fillRect/>
          </a:stretch>
        </p:blipFill>
        <p:spPr bwMode="auto">
          <a:xfrm>
            <a:off x="6715140" y="1500180"/>
            <a:ext cx="1428757" cy="1666870"/>
          </a:xfrm>
          <a:prstGeom prst="rect">
            <a:avLst/>
          </a:prstGeom>
          <a:noFill/>
        </p:spPr>
      </p:pic>
      <p:pic>
        <p:nvPicPr>
          <p:cNvPr id="6" name="Picture 6" descr="C:\Users\Гульнара\Downloads\IMG_20211213_15442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3438" y="1571618"/>
            <a:ext cx="2071702" cy="1553777"/>
          </a:xfrm>
          <a:prstGeom prst="rect">
            <a:avLst/>
          </a:prstGeom>
          <a:noFill/>
        </p:spPr>
      </p:pic>
      <p:pic>
        <p:nvPicPr>
          <p:cNvPr id="8" name="Picture 7" descr="C:\Users\Гульнара\Downloads\IMG-20211213-WA0050 (2).jpg"/>
          <p:cNvPicPr>
            <a:picLocks noChangeAspect="1" noChangeArrowheads="1"/>
          </p:cNvPicPr>
          <p:nvPr/>
        </p:nvPicPr>
        <p:blipFill>
          <a:blip r:embed="rId8" cstate="print"/>
          <a:srcRect t="11111"/>
          <a:stretch>
            <a:fillRect/>
          </a:stretch>
        </p:blipFill>
        <p:spPr bwMode="auto">
          <a:xfrm>
            <a:off x="5572132" y="3143254"/>
            <a:ext cx="2571744" cy="1714494"/>
          </a:xfrm>
          <a:prstGeom prst="rect">
            <a:avLst/>
          </a:prstGeom>
          <a:noFill/>
        </p:spPr>
      </p:pic>
      <p:pic>
        <p:nvPicPr>
          <p:cNvPr id="1032" name="Picture 8" descr="C:\Users\Гульнара\Downloads\IMG-20211213-WA006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00298" y="1500181"/>
            <a:ext cx="2166953" cy="1625216"/>
          </a:xfrm>
          <a:prstGeom prst="rect">
            <a:avLst/>
          </a:prstGeom>
          <a:noFill/>
        </p:spPr>
      </p:pic>
      <p:pic>
        <p:nvPicPr>
          <p:cNvPr id="1033" name="Picture 9" descr="C:\Users\Гульнара\Downloads\IMG-20211222-WA002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00364" y="3143254"/>
            <a:ext cx="1285883" cy="17145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ыноска-облако 8"/>
          <p:cNvSpPr/>
          <p:nvPr/>
        </p:nvSpPr>
        <p:spPr>
          <a:xfrm>
            <a:off x="1285852" y="0"/>
            <a:ext cx="6429420" cy="4214824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№298 комбинированного вида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362" y="0"/>
            <a:ext cx="2067638" cy="90205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285852" y="714362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9" name="AutoShape 11" descr="https://apf.mail.ru/cgi-bin/readmsg?id=16324697451888925356;0;3&amp;exif=1&amp;full=1&amp;x-email=raushania198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1" name="AutoShape 13" descr="https://apf.mail.ru/cgi-bin/readmsg?id=16324697451888925356;0;3&amp;exif=1&amp;full=1&amp;x-email=raushania198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3" name="AutoShape 15" descr="https://apf.mail.ru/cgi-bin/readmsg?id=16324697451888925356;0;3&amp;exif=1&amp;full=1&amp;x-email=raushania198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2714612" y="1428742"/>
            <a:ext cx="4071966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Овладение 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родным языком, развитие речи является одним из самых ванных приобретений ребенка в дошкольном детстве и рассматривается в современном дошкольном воспитании как общая основа воспитания и обучения детей.</a:t>
            </a:r>
          </a:p>
          <a:p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 речи самым тесным образом связано с развитием сознания, познанием окружающего мира, развитием личности в целом. Родной язык является средством овладения знаниями, изучения всех учебных дисциплин в школьном и последующем образовании.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читаем </a:t>
            </a:r>
            <a:r>
              <a:rPr lang="ru-RU" sz="1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необходимым развивать интерес у детей к родному языку, совершенствовать и возвышать его как средство общения, орудие мысли. Проводить просветительскую работу по этому вопросу среди родителей наших воспитанников. Тогда поднимется и уровень культуры и будет накапливаться богатство добрых отношений между всеми участниками образовательного процесса, укрепляться нравственные устои у детей и взрослых.</a:t>
            </a:r>
          </a:p>
          <a:p>
            <a:pPr algn="just"/>
            <a:r>
              <a:rPr lang="ru-RU" sz="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" smtClean="0">
                <a:latin typeface="Times New Roman" pitchFamily="18" charset="0"/>
                <a:cs typeface="Times New Roman" pitchFamily="18" charset="0"/>
              </a:rPr>
            </a:br>
            <a:endParaRPr lang="ru-RU" sz="9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0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00298" y="785800"/>
            <a:ext cx="4429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начение </a:t>
            </a:r>
            <a:r>
              <a:rPr lang="ru-RU" sz="1600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родного языка в воспитании национального единства в детском саду» </a:t>
            </a:r>
            <a:r>
              <a:rPr lang="tt-RU" sz="1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2" descr="C:\Users\Гульнара\Downloads\P_20171205_122116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3857718"/>
            <a:ext cx="2286016" cy="1285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6" descr="C:\Users\Гульнара\Downloads\IMG-20211213-WA0052.jpg"/>
          <p:cNvPicPr>
            <a:picLocks noChangeAspect="1" noChangeArrowheads="1"/>
          </p:cNvPicPr>
          <p:nvPr/>
        </p:nvPicPr>
        <p:blipFill>
          <a:blip r:embed="rId4" cstate="print"/>
          <a:srcRect l="4589" t="11723"/>
          <a:stretch>
            <a:fillRect/>
          </a:stretch>
        </p:blipFill>
        <p:spPr bwMode="auto">
          <a:xfrm>
            <a:off x="714348" y="2643188"/>
            <a:ext cx="1690103" cy="1173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" descr="C:\Users\Гульнара\Downloads\IMG-20211021-WA01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4414" y="3803560"/>
            <a:ext cx="1785950" cy="1339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5" descr="C:\Users\Гульнара\Downloads\IMG-20211021-WA009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642924"/>
            <a:ext cx="1341350" cy="1786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7" descr="C:\Users\FA38~1\AppData\Local\Temp\Rar$DIa0.623\IMG_20211213_15412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86446" y="3787257"/>
            <a:ext cx="1808644" cy="13562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7" descr="C:\Users\Гульнара\Downloads\IMG_20200623_085628 (1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29520" y="1000114"/>
            <a:ext cx="1214446" cy="1619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2" descr="C:\Users\Гульнара\Downloads\IMG_20211207_112253 (1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00892" y="2678892"/>
            <a:ext cx="1785950" cy="1339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3555</TotalTime>
  <Words>97</Words>
  <Application>Microsoft Office PowerPoint</Application>
  <PresentationFormat>Экран (16:9)</PresentationFormat>
  <Paragraphs>19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 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Гульнара</cp:lastModifiedBy>
  <cp:revision>420</cp:revision>
  <cp:lastPrinted>2021-02-04T07:26:50Z</cp:lastPrinted>
  <dcterms:created xsi:type="dcterms:W3CDTF">2015-10-13T08:15:21Z</dcterms:created>
  <dcterms:modified xsi:type="dcterms:W3CDTF">2021-12-23T06:57:26Z</dcterms:modified>
</cp:coreProperties>
</file>